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473" r:id="rId17"/>
    <p:sldId id="498" r:id="rId18"/>
    <p:sldId id="479" r:id="rId19"/>
    <p:sldId id="474" r:id="rId20"/>
    <p:sldId id="476" r:id="rId21"/>
    <p:sldId id="477" r:id="rId22"/>
    <p:sldId id="484" r:id="rId23"/>
    <p:sldId id="485" r:id="rId24"/>
    <p:sldId id="478" r:id="rId25"/>
    <p:sldId id="482" r:id="rId26"/>
    <p:sldId id="483" r:id="rId27"/>
    <p:sldId id="480" r:id="rId28"/>
    <p:sldId id="481" r:id="rId29"/>
    <p:sldId id="486" r:id="rId30"/>
    <p:sldId id="487" r:id="rId31"/>
    <p:sldId id="488" r:id="rId32"/>
    <p:sldId id="493" r:id="rId33"/>
    <p:sldId id="491" r:id="rId34"/>
    <p:sldId id="490" r:id="rId35"/>
    <p:sldId id="497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4"/>
    <a:srgbClr val="039BE5"/>
    <a:srgbClr val="F5820A"/>
    <a:srgbClr val="3399FE"/>
    <a:srgbClr val="E6E6E6"/>
    <a:srgbClr val="000000"/>
    <a:srgbClr val="8C2350"/>
    <a:srgbClr val="DA4044"/>
    <a:srgbClr val="FF00DD"/>
    <a:srgbClr val="E4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Hosting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4393" y="2595419"/>
            <a:ext cx="7176441" cy="1210837"/>
          </a:xfrm>
        </p:spPr>
        <p:txBody>
          <a:bodyPr/>
          <a:lstStyle/>
          <a:p>
            <a:r>
              <a:rPr lang="nb-NO" dirty="0" smtClean="0"/>
              <a:t>La oss se på </a:t>
            </a:r>
            <a:r>
              <a:rPr lang="nb-NO" dirty="0" err="1" smtClean="0"/>
              <a:t>consolen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1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 smtClean="0"/>
              <a:t>NoSQL</a:t>
            </a:r>
            <a:endParaRPr lang="nb-NO" dirty="0" smtClean="0"/>
          </a:p>
          <a:p>
            <a:r>
              <a:rPr lang="nb-NO" dirty="0" err="1" smtClean="0"/>
              <a:t>Serverless</a:t>
            </a:r>
            <a:endParaRPr lang="nb-NO" dirty="0" smtClean="0"/>
          </a:p>
          <a:p>
            <a:r>
              <a:rPr lang="nb-NO" dirty="0" smtClean="0"/>
              <a:t>Offline support</a:t>
            </a:r>
          </a:p>
          <a:p>
            <a:r>
              <a:rPr lang="nb-NO" dirty="0" smtClean="0"/>
              <a:t>Realtime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r="8692"/>
          <a:stretch/>
        </p:blipFill>
        <p:spPr>
          <a:xfrm>
            <a:off x="3879273" y="1446956"/>
            <a:ext cx="3768438" cy="28595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add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4"/>
          <a:stretch/>
        </p:blipFill>
        <p:spPr>
          <a:xfrm>
            <a:off x="-348554" y="1446956"/>
            <a:ext cx="4227827" cy="2830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/>
          <a:stretch/>
        </p:blipFill>
        <p:spPr>
          <a:xfrm>
            <a:off x="7647711" y="1446956"/>
            <a:ext cx="4944228" cy="31118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225128" y="1651138"/>
            <a:ext cx="380494" cy="299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7867" y="160688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9020"/>
          <a:stretch/>
        </p:blipFill>
        <p:spPr>
          <a:xfrm>
            <a:off x="7605552" y="2189288"/>
            <a:ext cx="4682836" cy="2708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8316"/>
          <a:stretch/>
        </p:blipFill>
        <p:spPr>
          <a:xfrm>
            <a:off x="0" y="2189288"/>
            <a:ext cx="3897745" cy="2391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9298"/>
          <a:stretch/>
        </p:blipFill>
        <p:spPr>
          <a:xfrm>
            <a:off x="3753988" y="2189288"/>
            <a:ext cx="3851564" cy="26274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read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197419" y="2360182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0158" y="2315928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608975" y="230270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3288" y="2302700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/>
          <a:stretch/>
        </p:blipFill>
        <p:spPr>
          <a:xfrm>
            <a:off x="7812570" y="2235109"/>
            <a:ext cx="4709036" cy="44887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891"/>
          <a:stretch/>
        </p:blipFill>
        <p:spPr>
          <a:xfrm>
            <a:off x="3545288" y="2235109"/>
            <a:ext cx="4267282" cy="4267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9174"/>
          <a:stretch/>
        </p:blipFill>
        <p:spPr>
          <a:xfrm>
            <a:off x="0" y="2237763"/>
            <a:ext cx="3554944" cy="40161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(real time)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343127" y="2357559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65550" y="232278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927253" y="226972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599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Filer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04" y="2607310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r="9377"/>
          <a:stretch/>
        </p:blipFill>
        <p:spPr>
          <a:xfrm>
            <a:off x="3765262" y="2097824"/>
            <a:ext cx="4214354" cy="3858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r="9832"/>
          <a:stretch/>
        </p:blipFill>
        <p:spPr>
          <a:xfrm>
            <a:off x="6238" y="2097824"/>
            <a:ext cx="3759024" cy="33461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1306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76471" y="2215651"/>
            <a:ext cx="321014" cy="304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9800"/>
          <a:stretch/>
        </p:blipFill>
        <p:spPr>
          <a:xfrm>
            <a:off x="7979616" y="2097824"/>
            <a:ext cx="4301680" cy="37532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17955"/>
            <a:ext cx="380494" cy="299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11839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Rules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 smtClean="0"/>
              <a:t>La Google ta seg av bruker- og passordhåndtering</a:t>
            </a:r>
          </a:p>
          <a:p>
            <a:r>
              <a:rPr lang="nb-NO" dirty="0" smtClean="0"/>
              <a:t>Flere </a:t>
            </a:r>
            <a:r>
              <a:rPr lang="nb-NO" dirty="0" err="1" smtClean="0"/>
              <a:t>providers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/>
              <a:t>Email</a:t>
            </a:r>
          </a:p>
          <a:p>
            <a:pPr lvl="1"/>
            <a:r>
              <a:rPr lang="nb-NO" dirty="0" smtClean="0"/>
              <a:t>SMS</a:t>
            </a:r>
          </a:p>
          <a:p>
            <a:pPr lvl="1"/>
            <a:r>
              <a:rPr lang="nb-NO" dirty="0" smtClean="0"/>
              <a:t>Google</a:t>
            </a:r>
          </a:p>
          <a:p>
            <a:pPr lvl="1"/>
            <a:r>
              <a:rPr lang="nb-NO" dirty="0" err="1" smtClean="0"/>
              <a:t>Facebook</a:t>
            </a:r>
            <a:endParaRPr lang="nb-NO" dirty="0" smtClean="0"/>
          </a:p>
          <a:p>
            <a:pPr lvl="1"/>
            <a:r>
              <a:rPr lang="nb-NO" dirty="0" err="1" smtClean="0"/>
              <a:t>Twitter</a:t>
            </a:r>
            <a:endParaRPr lang="nb-NO" dirty="0" smtClean="0"/>
          </a:p>
          <a:p>
            <a:pPr lvl="1"/>
            <a:r>
              <a:rPr lang="nb-NO" dirty="0" smtClean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 smtClean="0"/>
              <a:t>GitHub</a:t>
            </a:r>
            <a:endParaRPr lang="nb-NO" dirty="0" smtClean="0"/>
          </a:p>
          <a:p>
            <a:pPr lvl="1"/>
            <a:r>
              <a:rPr lang="nb-NO" dirty="0" smtClean="0"/>
              <a:t>Yahoo</a:t>
            </a:r>
          </a:p>
          <a:p>
            <a:pPr lvl="1"/>
            <a:r>
              <a:rPr lang="nb-NO" dirty="0" smtClean="0"/>
              <a:t>Microsoft </a:t>
            </a:r>
            <a:r>
              <a:rPr lang="en-US" dirty="0"/>
              <a:t>(Azure Active Directory and personal Microsoft accounts)</a:t>
            </a:r>
            <a:endParaRPr lang="nb-NO" dirty="0" smtClean="0"/>
          </a:p>
          <a:p>
            <a:pPr lvl="1"/>
            <a:r>
              <a:rPr lang="nb-NO" dirty="0" smtClean="0"/>
              <a:t>Play Games</a:t>
            </a:r>
          </a:p>
          <a:p>
            <a:pPr lvl="1"/>
            <a:r>
              <a:rPr lang="nb-NO" dirty="0" smtClean="0"/>
              <a:t>Game Center</a:t>
            </a: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r>
              <a:rPr lang="nb-NO" dirty="0" smtClean="0"/>
              <a:t> (</a:t>
            </a:r>
            <a:r>
              <a:rPr lang="nb-NO" dirty="0" err="1" smtClean="0"/>
              <a:t>drop</a:t>
            </a:r>
            <a:r>
              <a:rPr lang="nb-NO" dirty="0" smtClean="0"/>
              <a:t>-in UI)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934466" y="127689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0180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HTM + 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210837"/>
            <a:ext cx="5391150" cy="4261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7740" y="129991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6403723" y="1332382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 smtClean="0"/>
              <a:t>Code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cloud</a:t>
            </a:r>
            <a:r>
              <a:rPr lang="nb-NO" dirty="0" smtClean="0"/>
              <a:t>, JavaScript eller </a:t>
            </a:r>
            <a:r>
              <a:rPr lang="nb-NO" dirty="0" err="1" smtClean="0"/>
              <a:t>TypeScript</a:t>
            </a:r>
            <a:endParaRPr lang="nb-NO" dirty="0" smtClean="0"/>
          </a:p>
          <a:p>
            <a:r>
              <a:rPr lang="nb-NO" dirty="0" smtClean="0"/>
              <a:t>Triggers:</a:t>
            </a:r>
          </a:p>
          <a:p>
            <a:pPr lvl="1"/>
            <a:r>
              <a:rPr lang="nb-NO" dirty="0" smtClean="0"/>
              <a:t>HTTP</a:t>
            </a:r>
          </a:p>
          <a:p>
            <a:pPr lvl="1"/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smtClean="0"/>
              <a:t>Storage</a:t>
            </a:r>
          </a:p>
          <a:p>
            <a:pPr lvl="1"/>
            <a:r>
              <a:rPr lang="nb-NO" dirty="0" err="1" smtClean="0"/>
              <a:t>Authentication</a:t>
            </a:r>
            <a:endParaRPr lang="nb-NO" dirty="0" smtClean="0"/>
          </a:p>
          <a:p>
            <a:pPr lvl="1"/>
            <a:r>
              <a:rPr lang="nb-NO" dirty="0" smtClean="0"/>
              <a:t>Google Analytics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Pub/Sub</a:t>
            </a:r>
          </a:p>
          <a:p>
            <a:pPr lvl="1"/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 smtClean="0"/>
          </a:p>
          <a:p>
            <a:pPr lvl="1"/>
            <a:r>
              <a:rPr lang="nb-NO" dirty="0" smtClean="0"/>
              <a:t>Test Lab</a:t>
            </a:r>
          </a:p>
          <a:p>
            <a:pPr lvl="1"/>
            <a:r>
              <a:rPr lang="nb-NO" dirty="0" err="1" smtClean="0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6940"/>
            <a:ext cx="5508554" cy="2849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49" y="2186940"/>
            <a:ext cx="5429252" cy="38349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7977" y="2219789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6383960" y="2252257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067"/>
            <a:ext cx="5364480" cy="27567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142067"/>
            <a:ext cx="5143500" cy="2806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66085" y="2208031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6392068" y="2240499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9320"/>
            <a:ext cx="4715436" cy="40081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2179320"/>
            <a:ext cx="4857752" cy="4309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0064" y="224082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5956047" y="2273295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Generøs </a:t>
            </a:r>
            <a:r>
              <a:rPr lang="nb-NO" dirty="0" err="1" smtClean="0"/>
              <a:t>free</a:t>
            </a:r>
            <a:r>
              <a:rPr lang="nb-NO" dirty="0" smtClean="0"/>
              <a:t> tier</a:t>
            </a:r>
          </a:p>
          <a:p>
            <a:r>
              <a:rPr lang="nb-NO" dirty="0" smtClean="0"/>
              <a:t>Hvis Firebase blir dyrt</a:t>
            </a:r>
          </a:p>
          <a:p>
            <a:pPr lvl="1"/>
            <a:r>
              <a:rPr lang="nb-NO" dirty="0" smtClean="0"/>
              <a:t>Så har du en veldig populær applikasjon</a:t>
            </a:r>
          </a:p>
          <a:p>
            <a:pPr lvl="2"/>
            <a:r>
              <a:rPr lang="nb-NO" dirty="0" smtClean="0"/>
              <a:t>Eller</a:t>
            </a:r>
          </a:p>
          <a:p>
            <a:pPr lvl="1"/>
            <a:r>
              <a:rPr lang="nb-NO" dirty="0" smtClean="0"/>
              <a:t>Du har gjort noe feil</a:t>
            </a:r>
          </a:p>
          <a:p>
            <a:r>
              <a:rPr lang="nb-NO" dirty="0" smtClean="0"/>
              <a:t>Eks. </a:t>
            </a:r>
            <a:r>
              <a:rPr lang="nb-NO" dirty="0" err="1" smtClean="0"/>
              <a:t>Firestore</a:t>
            </a:r>
            <a:r>
              <a:rPr lang="nb-NO" dirty="0" smtClean="0"/>
              <a:t> </a:t>
            </a:r>
            <a:r>
              <a:rPr lang="nb-NO" dirty="0" err="1" smtClean="0"/>
              <a:t>Free</a:t>
            </a:r>
            <a:r>
              <a:rPr lang="nb-NO" dirty="0" smtClean="0"/>
              <a:t> 20 000 </a:t>
            </a:r>
            <a:r>
              <a:rPr lang="nb-NO" dirty="0" err="1" smtClean="0"/>
              <a:t>writes</a:t>
            </a:r>
            <a:r>
              <a:rPr lang="nb-NO" dirty="0" smtClean="0"/>
              <a:t> daglig. </a:t>
            </a:r>
            <a:r>
              <a:rPr lang="nb-NO" dirty="0"/>
              <a:t>$</a:t>
            </a:r>
            <a:r>
              <a:rPr lang="nb-NO" dirty="0" smtClean="0"/>
              <a:t>0.18/100 000</a:t>
            </a:r>
          </a:p>
          <a:p>
            <a:pPr lvl="1"/>
            <a:r>
              <a:rPr lang="nb-NO" dirty="0" smtClean="0"/>
              <a:t>1 000 000 </a:t>
            </a:r>
            <a:r>
              <a:rPr lang="nb-NO" dirty="0" err="1" smtClean="0"/>
              <a:t>writes</a:t>
            </a:r>
            <a:r>
              <a:rPr lang="nb-NO" dirty="0" smtClean="0"/>
              <a:t> </a:t>
            </a:r>
            <a:r>
              <a:rPr lang="nb-NO" dirty="0"/>
              <a:t>= $ </a:t>
            </a:r>
            <a:r>
              <a:rPr lang="nb-NO" dirty="0" smtClean="0"/>
              <a:t>1.75 = 16 kroner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Pris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Hvert Firebase prosjekt er også et GCP</a:t>
            </a:r>
          </a:p>
          <a:p>
            <a:r>
              <a:rPr lang="nb-NO" dirty="0" smtClean="0"/>
              <a:t>Hver Firebase service er </a:t>
            </a:r>
            <a:r>
              <a:rPr lang="nb-NO" dirty="0" err="1" smtClean="0"/>
              <a:t>hosted</a:t>
            </a:r>
            <a:r>
              <a:rPr lang="nb-NO" dirty="0" smtClean="0"/>
              <a:t> i GCP</a:t>
            </a:r>
          </a:p>
          <a:p>
            <a:r>
              <a:rPr lang="nb-NO" dirty="0" smtClean="0"/>
              <a:t>Produkter som faktisk er GCP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Storage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og Google </a:t>
            </a:r>
            <a:r>
              <a:rPr lang="nb-NO" dirty="0" err="1" smtClean="0"/>
              <a:t>Cloud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Enkelhet</a:t>
            </a:r>
          </a:p>
          <a:p>
            <a:r>
              <a:rPr lang="nb-NO" dirty="0" smtClean="0"/>
              <a:t>Du får fokusere på å utvikle applikasjonen</a:t>
            </a:r>
            <a:endParaRPr lang="nb-NO" dirty="0" smtClean="0"/>
          </a:p>
          <a:p>
            <a:r>
              <a:rPr lang="nb-NO" dirty="0" smtClean="0"/>
              <a:t>Skalerer med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lang="nb-NO" dirty="0" smtClean="0"/>
          </a:p>
          <a:p>
            <a:r>
              <a:rPr lang="nb-NO" dirty="0" smtClean="0"/>
              <a:t>God </a:t>
            </a:r>
            <a:r>
              <a:rPr lang="nb-NO" dirty="0" smtClean="0"/>
              <a:t>dokumentasjon</a:t>
            </a:r>
          </a:p>
          <a:p>
            <a:r>
              <a:rPr lang="nb-NO" dirty="0" smtClean="0"/>
              <a:t>Aktive i </a:t>
            </a:r>
            <a:r>
              <a:rPr lang="nb-NO" dirty="0" err="1" smtClean="0"/>
              <a:t>communityet</a:t>
            </a:r>
            <a:endParaRPr lang="nb-NO" dirty="0" smtClean="0"/>
          </a:p>
          <a:p>
            <a:r>
              <a:rPr lang="nb-NO" dirty="0" smtClean="0"/>
              <a:t>Enkel Firebase </a:t>
            </a:r>
            <a:r>
              <a:rPr lang="nb-NO" dirty="0" err="1" smtClean="0"/>
              <a:t>console</a:t>
            </a:r>
            <a:r>
              <a:rPr lang="nb-NO" dirty="0" smtClean="0"/>
              <a:t> </a:t>
            </a:r>
            <a:r>
              <a:rPr lang="nb-NO" dirty="0" err="1" smtClean="0"/>
              <a:t>adminpanel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Konklusjon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6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Hva er Firebase?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pPr lvl="1"/>
            <a:r>
              <a:rPr lang="nb-NO" dirty="0" smtClean="0"/>
              <a:t>Pris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224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5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</TotalTime>
  <Words>498</Words>
  <Application>Microsoft Office PowerPoint</Application>
  <PresentationFormat>Widescreen</PresentationFormat>
  <Paragraphs>164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La oss se på consolen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Google Analytics (Audiences + Funnels)</vt:lpstr>
      <vt:lpstr>Remote Config</vt:lpstr>
      <vt:lpstr>Firebase</vt:lpstr>
      <vt:lpstr>Pris</vt:lpstr>
      <vt:lpstr>Firebase og Google Cloud</vt:lpstr>
      <vt:lpstr>Konklusjon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58</cp:revision>
  <cp:lastPrinted>2017-11-26T10:34:55Z</cp:lastPrinted>
  <dcterms:created xsi:type="dcterms:W3CDTF">2019-09-13T07:35:24Z</dcterms:created>
  <dcterms:modified xsi:type="dcterms:W3CDTF">2019-10-27T22:06:04Z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